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62" r:id="rId4"/>
    <p:sldId id="261" r:id="rId5"/>
    <p:sldId id="267" r:id="rId6"/>
    <p:sldId id="269" r:id="rId7"/>
    <p:sldId id="278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5556"/>
  </p:normalViewPr>
  <p:slideViewPr>
    <p:cSldViewPr snapToGrid="0" snapToObjects="1">
      <p:cViewPr varScale="1">
        <p:scale>
          <a:sx n="58" d="100"/>
          <a:sy n="58" d="100"/>
        </p:scale>
        <p:origin x="21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C874-FB2A-5B4F-A000-93FA543919B0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ADD6-3AF5-2644-BEDF-CDC6637CA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usaid.gov/dec/GetDoc.axd?ctID=ODVhZjk4NWQtM2YyMi00YjRmLTkxNjktZTcxMjM2NDBmY2Uy&amp;rID=MzMwNDU0&amp;pID=NTYw&amp;attchmnt=VHJ1ZQ==&amp;uSesDM=False&amp;rIdx=NDI4Nzk2&amp;rCF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credit: RIBI Image</a:t>
            </a:r>
            <a:r>
              <a:rPr lang="en-US" baseline="0" dirty="0"/>
              <a:t> Library. 2010. </a:t>
            </a:r>
            <a:r>
              <a:rPr lang="en-US" dirty="0"/>
              <a:t>Haiti</a:t>
            </a:r>
            <a:r>
              <a:rPr lang="en-US" baseline="0" dirty="0"/>
              <a:t> Earthquake. Accessed 02 Sept 2017 from: https://</a:t>
            </a:r>
            <a:r>
              <a:rPr lang="en-US" baseline="0" dirty="0" err="1"/>
              <a:t>www.flickr.com</a:t>
            </a:r>
            <a:r>
              <a:rPr lang="en-US" baseline="0" dirty="0"/>
              <a:t>/photos/91311153@N02/8293453133.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credit: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JSAID. 2010. USG Humanitarian Assistance to Haiti for the Earthquake. Accessed 02 Sept 2017 from: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https://dec.usaid.gov/dec/GetDoc.axd?ctID=ODVhZjk4NWQtM2YyMi00YjRmLTkxNjktZTcxMjM2NDBmY2Uy&amp;rID=MzMwNDU0&amp;pID=NTYw&amp;attchmnt=VHJ1ZQ==&amp;uSesDM=False&amp;rIdx=NDI4Nzk2&amp;rCFU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AADD6-3AF5-2644-BEDF-CDC6637CA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A0DE-FDFB-4345-9779-23CE5BAF3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D62DB-D086-4D42-9336-EF7331CE9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0472-F33E-8841-804A-2E3CEF3B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E3E5-12E1-AE4C-9865-E6E66BE1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6A770-FECD-6148-B885-A18F1E7A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493E-D65A-E545-BA81-4E03A46E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984BC-B744-0B47-A5F5-BB1815A11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70D38-7373-AB4F-B19B-2347E5DD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4916-BD35-8D4A-9AD1-C70D3EBF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E9C3-251A-9448-B99F-615C945E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91450-177B-E243-80EF-473B06B9C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12BF5-0C00-4B42-9D3C-6661712C8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ABAF-1DD9-9A42-9851-EBD5B764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AD03E-9604-3241-9F3F-E3BE8BD0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D9D9-01FC-554F-A16C-D848091B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BA8B-0CDC-3B4F-8208-B51F43F8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96B8-7AB1-A446-819D-B094FDF0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FD14-36ED-6441-B671-ACCF3E81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3440A-F1A2-9442-B7BC-D1935C2A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D492-20A1-CC4E-9714-45DBE1B9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C9D5-1CB9-E24A-AB5C-1CB979C9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53C28-7B1A-BD45-BBAB-26469DBC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6C7DF-C6E3-F847-950B-F64041FF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7DF4D-CFA1-AC40-A5DD-1B1975F1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CFCA-FF91-C649-9891-5A9F93C5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3C75-9EF0-B94A-9016-DBCFB5B7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EF3D-D32E-014C-B80A-A7C287D2A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10476-E94E-9C42-BE09-38D863AD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47C3-D0C1-AE41-A08C-2A86134F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0929-5D09-5943-8AB6-A800CCF5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ED89A-4902-4F4C-9C6A-0B60677E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7BFC-B103-554B-91CD-CC4BA74B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56C3D-7E78-0047-B2AD-0A524CEF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1BD44-1087-5F45-82E0-AC7B4F44C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A4269-3973-B345-95D7-5B98749BA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86BD5-2D0B-6B47-AA7A-3003E527E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43F66-29F5-6F43-815D-DABCF887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568CC-E7D1-4345-B8A5-F522CE4A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A607A-0780-2C4B-A346-4F6BD2D7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6DD7-C332-6446-8BC8-F7DF3B89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95E23-B510-7640-A50C-A54C9C2C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D9DDD-2004-294B-B84D-1E902EE3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2DDB1-BB3E-154F-88E2-D16F36A9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B7774-8764-1E4C-943C-79BD80F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CC092-3432-E146-9A5A-BD1683B3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EBD68-C010-8C4F-A9AB-6DD07EF3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8D27-E38A-8245-9864-AD765331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403B-59C5-3848-B9BF-003F6B58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6972-87A2-7540-AD9D-C1B0C195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B0521-4F93-F845-B58D-87D0CA2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B907-4F18-DD40-A0B5-5DE0A0C6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98C8D-3ED5-AD4D-986F-B9C774B5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8004-45B4-AE4F-A2CE-5C74384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3D3AE-BE5C-9B48-8668-5D872936B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85697-ADA9-B047-B1EA-0977457F7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3476D-59A1-A649-AA56-3823A80B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775F-373F-614A-96B1-A7A5434B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AD6B-C7E6-1740-8097-2055A192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3DBBC-3FA8-2645-97BD-3591A1D3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7B1C1-394D-974F-9B0C-657A37D4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AFD0-D0DD-C647-96E8-89D77D5D9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C037-B9D5-CE45-9699-E75A720242A9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9FC54-DA69-914D-923B-470BB1C47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90B00-FB1F-2449-9514-C6A02D9EF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EF80-5436-6D44-9696-A9D0C68B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5687C-9624-C040-8D86-C04A769E7405}"/>
              </a:ext>
            </a:extLst>
          </p:cNvPr>
          <p:cNvSpPr txBox="1"/>
          <p:nvPr/>
        </p:nvSpPr>
        <p:spPr>
          <a:xfrm>
            <a:off x="687658" y="5158467"/>
            <a:ext cx="11132634" cy="176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Promising methodologies for measuring social and health outcomes</a:t>
            </a:r>
            <a:endParaRPr lang="en-US" sz="28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Ilan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Cerna-Turoff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London School of Hygiene and Tropical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A165E-51E9-A14C-B982-3112341A667C}"/>
              </a:ext>
            </a:extLst>
          </p:cNvPr>
          <p:cNvSpPr/>
          <p:nvPr/>
        </p:nvSpPr>
        <p:spPr>
          <a:xfrm>
            <a:off x="687658" y="22302"/>
            <a:ext cx="11132634" cy="1324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effect of internal displacement from the 2010 Haitian earthquake on long-term violence against children </a:t>
            </a:r>
            <a:endParaRPr lang="en-US" sz="28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9FC5FF4E-7C92-334C-830C-BD24FB4B2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96" y="1528972"/>
            <a:ext cx="5112153" cy="34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5687C-9624-C040-8D86-C04A769E7405}"/>
              </a:ext>
            </a:extLst>
          </p:cNvPr>
          <p:cNvSpPr txBox="1"/>
          <p:nvPr/>
        </p:nvSpPr>
        <p:spPr>
          <a:xfrm>
            <a:off x="1077951" y="1407716"/>
            <a:ext cx="10036098" cy="326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Dr. Jeremy C. Kane, Johns Hopkins University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Dr. Karen Devries, London School of Hygiene and Tropical Medicine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Dr. James Mercy, U.S. Centers for Disease Control and Prevention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Dr. Greta </a:t>
            </a:r>
            <a:r>
              <a:rPr lang="en-US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Massetti</a:t>
            </a: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, U.S. Centers for Disease Control and Prevention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Dr. Mike </a:t>
            </a:r>
            <a:r>
              <a:rPr lang="en-US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Baiocchi</a:t>
            </a:r>
            <a:r>
              <a:rPr 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 Stanford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A165E-51E9-A14C-B982-3112341A667C}"/>
              </a:ext>
            </a:extLst>
          </p:cNvPr>
          <p:cNvSpPr/>
          <p:nvPr/>
        </p:nvSpPr>
        <p:spPr>
          <a:xfrm>
            <a:off x="687658" y="111510"/>
            <a:ext cx="11132634" cy="67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n-US" sz="28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9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4BBB01-D882-4343-B0D3-DC285C7E16ED}"/>
              </a:ext>
            </a:extLst>
          </p:cNvPr>
          <p:cNvSpPr txBox="1">
            <a:spLocks/>
          </p:cNvSpPr>
          <p:nvPr/>
        </p:nvSpPr>
        <p:spPr>
          <a:xfrm>
            <a:off x="419877" y="2205283"/>
            <a:ext cx="7182906" cy="2968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CDC’s Violence Against Children Survey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Nationally representative survey of physical, emotional and sexual violence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Separated by boys and girls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Sample of 13-17 year-olds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8B43FBE-B1E3-3748-865A-B5B11713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02" y="1441437"/>
            <a:ext cx="3455007" cy="4343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54AA63-2E19-9842-AAF1-9C9C0C15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Case study: </a:t>
            </a:r>
            <a:br>
              <a:rPr 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Internal displacement from the 2010 Haitian earthquake</a:t>
            </a:r>
          </a:p>
        </p:txBody>
      </p:sp>
    </p:spTree>
    <p:extLst>
      <p:ext uri="{BB962C8B-B14F-4D97-AF65-F5344CB8AC3E}">
        <p14:creationId xmlns:p14="http://schemas.microsoft.com/office/powerpoint/2010/main" val="3838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932D53-FFD9-6541-B34C-7C89BFDBF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07" y="0"/>
            <a:ext cx="8943726" cy="6911061"/>
          </a:xfrm>
        </p:spPr>
      </p:pic>
    </p:spTree>
    <p:extLst>
      <p:ext uri="{BB962C8B-B14F-4D97-AF65-F5344CB8AC3E}">
        <p14:creationId xmlns:p14="http://schemas.microsoft.com/office/powerpoint/2010/main" val="199995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1BC07C-5277-6447-803A-38D3F1822C56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6098" b="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F594A-321A-1149-94CA-75A8CAE03EA9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 r="-2" b="-2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2676E9-7420-864B-ACD9-08350992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1"/>
            <a:ext cx="4820134" cy="163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000000"/>
                </a:solidFill>
                <a:latin typeface="Garamond" panose="02020404030301010803" pitchFamily="18" charset="0"/>
              </a:rPr>
              <a:t>Matching displaced and non-displaced children</a:t>
            </a:r>
          </a:p>
        </p:txBody>
      </p:sp>
    </p:spTree>
    <p:extLst>
      <p:ext uri="{BB962C8B-B14F-4D97-AF65-F5344CB8AC3E}">
        <p14:creationId xmlns:p14="http://schemas.microsoft.com/office/powerpoint/2010/main" val="42306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2676E9-7420-864B-ACD9-08350992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Garamond" panose="02020404030301010803" pitchFamily="18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636BE-6768-B24F-91E0-6E1D190D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18" y="1585041"/>
            <a:ext cx="5875163" cy="52729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E545419-27E7-834D-9F47-3ECE04B16D95}"/>
              </a:ext>
            </a:extLst>
          </p:cNvPr>
          <p:cNvSpPr/>
          <p:nvPr/>
        </p:nvSpPr>
        <p:spPr>
          <a:xfrm>
            <a:off x="3158418" y="3173818"/>
            <a:ext cx="2169042" cy="510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86E3FF-CE8A-6C45-893D-B9BA0ED3362E}"/>
              </a:ext>
            </a:extLst>
          </p:cNvPr>
          <p:cNvSpPr/>
          <p:nvPr/>
        </p:nvSpPr>
        <p:spPr>
          <a:xfrm>
            <a:off x="3158418" y="5228355"/>
            <a:ext cx="2703436" cy="449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2676E9-7420-864B-ACD9-08350992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Implications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9519C-6844-8644-AC4E-A41513F5445B}"/>
              </a:ext>
            </a:extLst>
          </p:cNvPr>
          <p:cNvSpPr txBox="1"/>
          <p:nvPr/>
        </p:nvSpPr>
        <p:spPr>
          <a:xfrm>
            <a:off x="4950680" y="1270294"/>
            <a:ext cx="724132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Accurate measurement and depth of understanding is necessary in meeting SDG 16.2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Time trends, context of displacement, and details on violence are key for future research in building more targeted and effective interventions for children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We created a high-quality, logistically feasible and cost-saving statistical framework for low-resource settings</a:t>
            </a:r>
          </a:p>
          <a:p>
            <a:pPr>
              <a:spcAft>
                <a:spcPts val="600"/>
              </a:spcAft>
            </a:pP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21D4-4BEA-E34C-936A-3DEF6076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Questions and future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9628-C0EB-1E4A-9CAF-F60C27F4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861" y="2408662"/>
            <a:ext cx="6745676" cy="278780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b="1" u="sng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Contact: </a:t>
            </a:r>
          </a:p>
          <a:p>
            <a:pPr marL="0" indent="0" algn="ctr">
              <a:buNone/>
            </a:pPr>
            <a:r>
              <a:rPr lang="en-US" sz="3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Ilan</a:t>
            </a:r>
            <a:r>
              <a:rPr lang="en-US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Cerna-Turoff</a:t>
            </a:r>
            <a:endParaRPr lang="en-US" sz="3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it2208@caa.columbia.edu</a:t>
            </a:r>
          </a:p>
        </p:txBody>
      </p:sp>
    </p:spTree>
    <p:extLst>
      <p:ext uri="{BB962C8B-B14F-4D97-AF65-F5344CB8AC3E}">
        <p14:creationId xmlns:p14="http://schemas.microsoft.com/office/powerpoint/2010/main" val="370934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294</Words>
  <Application>Microsoft Macintosh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Case study:  Internal displacement from the 2010 Haitian earthquake</vt:lpstr>
      <vt:lpstr>PowerPoint Presentation</vt:lpstr>
      <vt:lpstr>Matching displaced and non-displaced children</vt:lpstr>
      <vt:lpstr>Results</vt:lpstr>
      <vt:lpstr>Implications</vt:lpstr>
      <vt:lpstr>Questions and future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81</cp:revision>
  <dcterms:created xsi:type="dcterms:W3CDTF">2019-09-30T11:39:49Z</dcterms:created>
  <dcterms:modified xsi:type="dcterms:W3CDTF">2019-09-30T16:00:11Z</dcterms:modified>
</cp:coreProperties>
</file>